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84" r:id="rId9"/>
    <p:sldId id="263" r:id="rId10"/>
    <p:sldId id="285" r:id="rId11"/>
    <p:sldId id="274" r:id="rId12"/>
    <p:sldId id="264" r:id="rId13"/>
    <p:sldId id="276" r:id="rId14"/>
    <p:sldId id="275" r:id="rId15"/>
    <p:sldId id="278" r:id="rId16"/>
    <p:sldId id="277" r:id="rId17"/>
    <p:sldId id="279" r:id="rId18"/>
    <p:sldId id="282" r:id="rId19"/>
    <p:sldId id="286" r:id="rId20"/>
    <p:sldId id="283" r:id="rId21"/>
    <p:sldId id="265" r:id="rId22"/>
    <p:sldId id="266" r:id="rId23"/>
  </p:sldIdLst>
  <p:sldSz cx="9144000" cy="5143500" type="screen16x9"/>
  <p:notesSz cx="6858000" cy="9144000"/>
  <p:embeddedFontLst>
    <p:embeddedFont>
      <p:font typeface="Roboto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A2926B-BBD1-4D76-BD43-8DFE8170059A}">
  <a:tblStyle styleId="{E3A2926B-BBD1-4D76-BD43-8DFE81700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70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6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61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5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217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34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3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9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922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2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5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68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5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8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0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C# Professional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81281" y="66261"/>
            <a:ext cx="8537432" cy="61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Концепт</a:t>
            </a:r>
            <a:endParaRPr sz="300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1" y="625241"/>
            <a:ext cx="8114061" cy="414943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5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088" y="85725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 Manager</a:t>
            </a: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9" y="1103123"/>
            <a:ext cx="3714024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6" y="1103123"/>
            <a:ext cx="4475017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3939" y="788320"/>
            <a:ext cx="1041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Deployment</a:t>
            </a:r>
            <a:r>
              <a:rPr lang="en-US" sz="1000" i="1" dirty="0"/>
              <a:t> </a:t>
            </a:r>
            <a:r>
              <a:rPr lang="en-US" sz="1000" dirty="0" smtClean="0"/>
              <a:t>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325495" y="79040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632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UserAuth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975360"/>
            <a:ext cx="4556760" cy="372618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3265863"/>
            <a:ext cx="2042160" cy="14356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oogle Shape;129;p2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1020045"/>
            <a:ext cx="2811779" cy="148388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92930" y="650151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392930" y="2904473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/>
              <a:t>UserAuth: Web</a:t>
            </a: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5" y="1453180"/>
            <a:ext cx="2409309" cy="20481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40" y="594101"/>
            <a:ext cx="5501640" cy="217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2743907" y="2386627"/>
            <a:ext cx="327660" cy="20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453" y="2593110"/>
            <a:ext cx="5414329" cy="957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836" y="3501305"/>
            <a:ext cx="5512059" cy="753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6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FoodStorage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927026"/>
            <a:ext cx="5346801" cy="3121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75" y="1750522"/>
            <a:ext cx="3046326" cy="22976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36920" y="1504301"/>
            <a:ext cx="84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2058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/>
              <a:t>FoodStorage</a:t>
            </a:r>
            <a:r>
              <a:rPr lang="en-US" sz="3000" dirty="0" smtClean="0"/>
              <a:t>: Web</a:t>
            </a:r>
            <a:endParaRPr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0" y="716481"/>
            <a:ext cx="7940519" cy="23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5" y="2190330"/>
            <a:ext cx="8147376" cy="25548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8" y="955869"/>
            <a:ext cx="4029596" cy="39168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2775237"/>
            <a:ext cx="2374229" cy="209747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955869"/>
            <a:ext cx="2357784" cy="13961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1568" y="70964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171995" y="70800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171995" y="2529016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8772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FoodPlanner: 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60" y="1469666"/>
            <a:ext cx="4626829" cy="1573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10" y="2602150"/>
            <a:ext cx="4685112" cy="1660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3" y="888338"/>
            <a:ext cx="2886440" cy="11626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3331526" y="1685815"/>
            <a:ext cx="459921" cy="339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Down Arrow 7"/>
          <p:cNvSpPr/>
          <p:nvPr/>
        </p:nvSpPr>
        <p:spPr>
          <a:xfrm rot="5400000">
            <a:off x="3402110" y="3487861"/>
            <a:ext cx="399514" cy="607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56" y="2256173"/>
            <a:ext cx="3008296" cy="26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FoodSupplier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57512"/>
            <a:ext cx="4163478" cy="396931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21" y="2047460"/>
            <a:ext cx="2798629" cy="27793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191168" y="1729750"/>
            <a:ext cx="930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40762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857511"/>
            <a:ext cx="7056121" cy="40809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0994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FoodNotifier: WebUI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45" y="1055795"/>
            <a:ext cx="4583606" cy="27143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28" y="1460975"/>
            <a:ext cx="3379304" cy="295203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1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 и 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910751468"/>
              </p:ext>
            </p:extLst>
          </p:nvPr>
        </p:nvGraphicFramePr>
        <p:xfrm>
          <a:off x="952500" y="1544194"/>
          <a:ext cx="7239000" cy="1094964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Scrum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навыки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в команде.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Покрыть приложение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Unit-test,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доработки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расширить функционал.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837" y="330724"/>
            <a:ext cx="928431" cy="96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 dirty="0"/>
              <a:t>Спасибо за внимание!</a:t>
            </a:r>
            <a:r>
              <a:rPr lang="ru" sz="5000" b="0" dirty="0"/>
              <a:t/>
            </a:r>
            <a:br>
              <a:rPr lang="ru" sz="5000" b="0" dirty="0"/>
            </a:br>
            <a:endParaRPr sz="4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4" y="2963889"/>
            <a:ext cx="14886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71125" y="47666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</a:t>
            </a:r>
            <a:r>
              <a:rPr lang="ru" sz="3000" dirty="0" smtClean="0"/>
              <a:t>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 smtClean="0"/>
              <a:t>Автоматизация процесса заказа и контроля продуктов на кухне.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716325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Команда: </a:t>
            </a:r>
            <a:r>
              <a:rPr lang="en-US" dirty="0" smtClean="0">
                <a:solidFill>
                  <a:srgbClr val="02418B"/>
                </a:solidFill>
              </a:rPr>
              <a:t>CallbackCats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365968"/>
            <a:ext cx="5856300" cy="399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ru-RU" dirty="0">
                <a:sym typeface="Arial"/>
              </a:rPr>
              <a:t>Участники: </a:t>
            </a:r>
            <a:r>
              <a:rPr lang="ru-RU" dirty="0">
                <a:sym typeface="Arial"/>
              </a:rPr>
              <a:t>Завьялов Артем, Тарзиманов Юрий, Солдатова Татьяна, </a:t>
            </a:r>
            <a:endParaRPr lang="en-US" dirty="0">
              <a:sym typeface="Arial"/>
            </a:endParaRPr>
          </a:p>
          <a:p>
            <a:pPr marL="0" lvl="0" indent="0">
              <a:buSzPts val="1100"/>
            </a:pPr>
            <a:r>
              <a:rPr lang="ru-RU" dirty="0">
                <a:sym typeface="Arial"/>
              </a:rPr>
              <a:t>Ватков </a:t>
            </a:r>
            <a:r>
              <a:rPr lang="ru-RU" dirty="0">
                <a:sym typeface="Arial"/>
              </a:rPr>
              <a:t>Евгений, Чучунов Николай</a:t>
            </a:r>
            <a:endParaRPr dirty="0"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35425" y="4226694"/>
            <a:ext cx="504779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Репозиторий: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https://github.com/otusroom5/food-manager.git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1229381934"/>
              </p:ext>
            </p:extLst>
          </p:nvPr>
        </p:nvGraphicFramePr>
        <p:xfrm>
          <a:off x="952500" y="2058925"/>
          <a:ext cx="7239000" cy="195822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создавать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решение на основе микросервисной архитектуры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Освоить шаблоны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архитектуры и асинхронный подход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и конфигурирование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брокера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Конфигурирование проектов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нуля: аутентификация, авторизация, логгирование,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Docker, DI.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7645" y="365553"/>
            <a:ext cx="1020417" cy="1055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планировалось</a:t>
            </a:r>
            <a:endParaRPr sz="3000" dirty="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2122671155"/>
              </p:ext>
            </p:extLst>
          </p:nvPr>
        </p:nvGraphicFramePr>
        <p:xfrm>
          <a:off x="952500" y="1544194"/>
          <a:ext cx="7239000" cy="155064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приложения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микросервисной архитектуре.</a:t>
                      </a:r>
                      <a:endParaRPr lang="ru-RU" sz="13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шаблонов проектирования, а также разные архитектурные подходы.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асинхронного подхода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 также использование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брокера сообщений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1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475" y="330724"/>
            <a:ext cx="1098100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532393469"/>
              </p:ext>
            </p:extLst>
          </p:nvPr>
        </p:nvGraphicFramePr>
        <p:xfrm>
          <a:off x="952500" y="1544194"/>
          <a:ext cx="7239000" cy="163827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Web Api, Linq, Threading, Async/Await, Parallel, MVC,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Serilog, REST Api, MediatR, Swagger, AutoMapper, TelegramBot,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MimeKit,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Google.Apis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RabbitMq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Entity Framework, Postgres, Docker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Используемые шаблоны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1540540459"/>
              </p:ext>
            </p:extLst>
          </p:nvPr>
        </p:nvGraphicFramePr>
        <p:xfrm>
          <a:off x="952500" y="1544194"/>
          <a:ext cx="7239000" cy="1173459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Builder,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Mediator, Gateway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UnitOfWork, Repository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4132" t="28362" r="21540" b="5830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68525" y="1043940"/>
            <a:ext cx="3921600" cy="365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контроля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отслеживания состояния продуктов на кухне, с последующим оповещением.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истема аутентификации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авторизации.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портал</a:t>
            </a: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панелью управления для разных ролей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(повар, администратор, менеджер).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генерации отчетов по требованию или событиям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 последующей рассылкой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Сервис получения цен продуктов из внешних источников.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оповещения через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Telegram,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электронную почту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351</Words>
  <Application>Microsoft Office PowerPoint</Application>
  <PresentationFormat>On-screen Show (16:9)</PresentationFormat>
  <Paragraphs>89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Roboto</vt:lpstr>
      <vt:lpstr>Courier New</vt:lpstr>
      <vt:lpstr>Светлая тема</vt:lpstr>
      <vt:lpstr>C# Professional </vt:lpstr>
      <vt:lpstr>Меня хорошо видно &amp; слышно?</vt:lpstr>
      <vt:lpstr>Защита проекта Тема: Автоматизация процесса заказа и контроля продуктов на кухне.   </vt:lpstr>
      <vt:lpstr>PowerPoint Presentation</vt:lpstr>
      <vt:lpstr>PowerPoint Presentation</vt:lpstr>
      <vt:lpstr>Что планировалось</vt:lpstr>
      <vt:lpstr>Используемые технологии </vt:lpstr>
      <vt:lpstr>Используемые шаблоны  </vt:lpstr>
      <vt:lpstr>Что получилось</vt:lpstr>
      <vt:lpstr>Концепт</vt:lpstr>
      <vt:lpstr>Food Manager</vt:lpstr>
      <vt:lpstr>UserAuth </vt:lpstr>
      <vt:lpstr>UserAuth: Web</vt:lpstr>
      <vt:lpstr>FoodStorage </vt:lpstr>
      <vt:lpstr>FoodStorage: Web</vt:lpstr>
      <vt:lpstr>FoodPlanner </vt:lpstr>
      <vt:lpstr>FoodPlanner: Web UI </vt:lpstr>
      <vt:lpstr>FoodSupplier </vt:lpstr>
      <vt:lpstr>FoodNotifier </vt:lpstr>
      <vt:lpstr>FoodNotifier: WebUI </vt:lpstr>
      <vt:lpstr>Выводы и планы по развитию </vt:lpstr>
      <vt:lpstr>Спасибо за внимание!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Professional </dc:title>
  <cp:lastModifiedBy>heathk1iff</cp:lastModifiedBy>
  <cp:revision>65</cp:revision>
  <dcterms:modified xsi:type="dcterms:W3CDTF">2024-07-16T08:31:04Z</dcterms:modified>
</cp:coreProperties>
</file>